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55" r:id="rId66"/>
    <p:sldId id="396" r:id="rId67"/>
    <p:sldId id="452" r:id="rId68"/>
    <p:sldId id="374" r:id="rId69"/>
    <p:sldId id="378" r:id="rId70"/>
    <p:sldId id="377" r:id="rId71"/>
    <p:sldId id="382" r:id="rId72"/>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934"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594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12/8/2024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66</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68</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each edge </a:t>
            </a:r>
            <a:r>
              <a:rPr lang="en-GB" dirty="0" err="1"/>
              <a:t>uv</a:t>
            </a:r>
            <a:r>
              <a:rPr lang="en-GB" dirty="0"/>
              <a:t> as: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77500" lnSpcReduction="20000"/>
          </a:bodyPr>
          <a:lstStyle/>
          <a:p>
            <a:r>
              <a:rPr lang="en-GB" dirty="0"/>
              <a:t>After adding a dummy source vertex d and edge reweighting, all edge weights are greater than or equal to 0, so we can run Dijkstra’s shortest path algorithm with every vertex as the source. </a:t>
            </a:r>
          </a:p>
          <a:p>
            <a:r>
              <a:rPr lang="en-GB" dirty="0"/>
              <a:t>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42206</TotalTime>
  <Words>9179</Words>
  <Application>Microsoft Office PowerPoint</Application>
  <PresentationFormat>On-screen Show (4:3)</PresentationFormat>
  <Paragraphs>2350</Paragraphs>
  <Slides>71</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71</vt:i4>
      </vt:variant>
    </vt:vector>
  </HeadingPairs>
  <TitlesOfParts>
    <vt:vector size="87"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1266</cp:revision>
  <cp:lastPrinted>2024-11-04T21:27:29Z</cp:lastPrinted>
  <dcterms:created xsi:type="dcterms:W3CDTF">2018-08-13T22:58:39Z</dcterms:created>
  <dcterms:modified xsi:type="dcterms:W3CDTF">2024-12-09T01:51:15Z</dcterms:modified>
</cp:coreProperties>
</file>